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5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A282-C4C5-E443-9756-82C8BCA7F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EFD8F-4633-CC49-8AC5-050D144DD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04933-E892-DC40-B6C0-1DBA517D6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9DDA4-5F69-FE41-A798-27CB8E99B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A7578-8129-204D-AEB1-C3E64CD2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4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A1640-B05A-D444-AF06-5347D6FA4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CEB62-D99E-1B4D-BDBA-5C65CCA29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5EB09-4629-324B-A8F6-4B7F587B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0456A-ACD9-B849-BAB9-4B9B8B5C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634F3-8A60-2648-9B8E-B7F489ED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2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63D060-4945-8C42-AD5B-32A8DBB60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DEEB7-4AFE-E94D-8130-7B1D8CE99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CD223-9457-9D48-9FC3-F7E21A1C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9CC4D-F849-1448-9B86-3F8F54EA0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21C33-CF2A-0642-B723-AF83282D3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0E9EC-C656-9649-B5D9-B42E36AB7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86554-4438-E143-9951-5430C2F29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E1B7-7B74-C04C-ABC2-BB34B89FC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46F35-EF95-3342-964B-D33F3537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F5A47-1685-5347-918A-9FE8F530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81B45-5C6C-1B4E-8394-AD223CFD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C4E0-A7E9-884D-8C32-A70F97F71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541F8-CE6A-C84D-A620-FE9386B4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4AA9E-0670-434A-98BB-17E8C16C3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A1AC-26A7-5641-B6B5-E94EC7378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43BC3-2CF0-E54A-A0D1-39A2AF777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AFBBB-8D4D-D449-9D54-90786A735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5B4EC-80A8-3846-AD1F-604F1CA7E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7ABB2-0B00-D043-8356-653FD24D0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9D3133-AD7C-D943-B40C-CBECB1C22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8F2A5-07DC-B54B-99C1-7DD02B10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F4CAE-E9CD-6A4D-BCC9-33665DDA3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462D1-F62A-CC4F-9792-03520B6E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95269-3C37-4443-9229-7F27901F2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C4214-5BE7-7844-BA62-25C18C36B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48175-97B6-F144-B0A9-4D3260B6E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25647-2E86-D744-9147-94B51F2A1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C1A70-59C8-8748-AD7A-B524EAC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46483-F8BF-F643-B864-13290002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297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AA455-5EDB-784D-B1EF-1B27A80A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DAC84-79A0-9148-8D02-AFA40341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602B9-6DAC-2448-8B61-D191B8A0B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4DC5A-0965-1F44-991C-9A22A8FA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6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6FC4E-6456-C94C-A2CD-0DF38E00F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840BE-E5E9-6B44-9F29-3E2E68C8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6A16B-DC2E-FD41-A609-11CB2588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E086-82CD-194D-8809-EF2F00B2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2364F-46AD-5543-9E56-36DEA69CD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61FB5-A4A6-DF41-A9CF-35FBFB5CE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23D0F-A12E-D64D-B708-8FDCCD9D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3EF53-57FE-8644-828D-54782BB5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4A137-7A3D-F24F-A87C-6F06F0E3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7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9EAE-C003-F74F-ACF7-D2ACB729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FEFCE3-97F7-1245-A8A7-4B55D2E76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9AA92-0339-1545-925B-CD9DA6578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2B699B-247A-AE49-8105-B6F09879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0906B-CE6F-FB47-AFA1-F03C92E8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DDAB8-FBAD-0F4A-B2B1-F83F97151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1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36597-1768-4843-AA40-DACA995A9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3B305-C23A-E245-82D2-ADC901867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90B42-1984-F84F-8291-A834C34D3B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3C06-FB86-6B48-8B92-641B226FCD0E}" type="datetimeFigureOut">
              <a:rPr lang="en-US" smtClean="0"/>
              <a:t>8/9/19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091-B9BB-3C49-8272-344D9CF47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1D2E-DAF6-E24F-BD36-8AB0402AB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20E6-C240-794B-9F5F-85981507A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408D7-0D29-464A-8183-CB60631981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F25B5-8AAF-3145-ABA9-E15F0F7AB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7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4ABF3B9-C264-DC42-878D-6C693469424B}" vid="{EE268260-B255-5B4E-8C45-20C0E9EE12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Renfro, Catherine</dc:creator>
  <cp:lastModifiedBy>Renfro, Catherine</cp:lastModifiedBy>
  <cp:revision>1</cp:revision>
  <dcterms:created xsi:type="dcterms:W3CDTF">2019-08-09T17:09:24Z</dcterms:created>
  <dcterms:modified xsi:type="dcterms:W3CDTF">2019-08-09T17:09:46Z</dcterms:modified>
</cp:coreProperties>
</file>